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59" r:id="rId5"/>
    <p:sldId id="260" r:id="rId6"/>
    <p:sldId id="261" r:id="rId7"/>
    <p:sldId id="262" r:id="rId8"/>
    <p:sldId id="258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83"/>
    <p:restoredTop sz="94669"/>
  </p:normalViewPr>
  <p:slideViewPr>
    <p:cSldViewPr snapToGrid="0" snapToObjects="1">
      <p:cViewPr varScale="1">
        <p:scale>
          <a:sx n="92" d="100"/>
          <a:sy n="92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BFD2-A481-4E44-9FBA-21172D99F3E6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71B3A-AA9F-B347-AE2C-FD19DEEFB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34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BFD2-A481-4E44-9FBA-21172D99F3E6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71B3A-AA9F-B347-AE2C-FD19DEEFB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77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BFD2-A481-4E44-9FBA-21172D99F3E6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71B3A-AA9F-B347-AE2C-FD19DEEFB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86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BFD2-A481-4E44-9FBA-21172D99F3E6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71B3A-AA9F-B347-AE2C-FD19DEEFB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76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BFD2-A481-4E44-9FBA-21172D99F3E6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71B3A-AA9F-B347-AE2C-FD19DEEFB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59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BFD2-A481-4E44-9FBA-21172D99F3E6}" type="datetimeFigureOut">
              <a:rPr lang="en-US" smtClean="0"/>
              <a:t>5/5/18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71B3A-AA9F-B347-AE2C-FD19DEEFB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95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BFD2-A481-4E44-9FBA-21172D99F3E6}" type="datetimeFigureOut">
              <a:rPr lang="en-US" smtClean="0"/>
              <a:t>5/5/18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71B3A-AA9F-B347-AE2C-FD19DEEFB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3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BFD2-A481-4E44-9FBA-21172D99F3E6}" type="datetimeFigureOut">
              <a:rPr lang="en-US" smtClean="0"/>
              <a:t>5/5/18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71B3A-AA9F-B347-AE2C-FD19DEEFB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78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BFD2-A481-4E44-9FBA-21172D99F3E6}" type="datetimeFigureOut">
              <a:rPr lang="en-US" smtClean="0"/>
              <a:t>5/5/18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71B3A-AA9F-B347-AE2C-FD19DEEFB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38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BFD2-A481-4E44-9FBA-21172D99F3E6}" type="datetimeFigureOut">
              <a:rPr lang="en-US" smtClean="0"/>
              <a:t>5/5/18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71B3A-AA9F-B347-AE2C-FD19DEEFB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97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BFD2-A481-4E44-9FBA-21172D99F3E6}" type="datetimeFigureOut">
              <a:rPr lang="en-US" smtClean="0"/>
              <a:t>5/5/18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71B3A-AA9F-B347-AE2C-FD19DEEFB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EBFD2-A481-4E44-9FBA-21172D99F3E6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71B3A-AA9F-B347-AE2C-FD19DEEFB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79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png"/><Relationship Id="rId6" Type="http://schemas.openxmlformats.org/officeDocument/2006/relationships/hyperlink" Target="https://github.com/HackerNews/API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scikit-learn.org/stable/auto_examples/applications/plot_topics_extraction_with_nmf_lda.html#sphx-glr-auto-examples-applications-plot-topics-extraction-with-nmf-lda-py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ML App Development:</a:t>
            </a:r>
            <a:br>
              <a:rPr lang="en-US" dirty="0" smtClean="0"/>
            </a:br>
            <a:r>
              <a:rPr lang="en-US" dirty="0" smtClean="0"/>
              <a:t>HN ml-viewer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endParaRPr lang="en-US" dirty="0" smtClean="0"/>
          </a:p>
          <a:p>
            <a:pPr algn="l"/>
            <a:r>
              <a:rPr lang="en-US" dirty="0" smtClean="0"/>
              <a:t>By Greg Filla, @</a:t>
            </a:r>
            <a:r>
              <a:rPr lang="en-US" dirty="0" err="1" smtClean="0"/>
              <a:t>gdfilla</a:t>
            </a:r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i="1" dirty="0" smtClean="0"/>
              <a:t>May 10, 2018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4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6672" y="2153709"/>
            <a:ext cx="2653259" cy="1682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Data Engineer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3221098" y="2153708"/>
            <a:ext cx="2653259" cy="1682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Data Scientist</a:t>
            </a:r>
          </a:p>
        </p:txBody>
      </p:sp>
      <p:sp>
        <p:nvSpPr>
          <p:cNvPr id="7" name="Rectangle 6"/>
          <p:cNvSpPr/>
          <p:nvPr/>
        </p:nvSpPr>
        <p:spPr>
          <a:xfrm>
            <a:off x="6175524" y="2153711"/>
            <a:ext cx="2653259" cy="1682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Software Engineer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9084981" y="2153710"/>
            <a:ext cx="2653259" cy="1682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Just here for the demos</a:t>
            </a:r>
            <a:endParaRPr lang="en-US" sz="2000" b="1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66673" y="581891"/>
            <a:ext cx="6312258" cy="1080655"/>
          </a:xfrm>
        </p:spPr>
        <p:txBody>
          <a:bodyPr/>
          <a:lstStyle/>
          <a:p>
            <a:r>
              <a:rPr lang="en-US" smtClean="0"/>
              <a:t>Who’s here today?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6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2715" y="412906"/>
            <a:ext cx="3663015" cy="101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Data Collection</a:t>
            </a:r>
            <a:endParaRPr lang="en-US" sz="2000"/>
          </a:p>
        </p:txBody>
      </p:sp>
      <p:sp>
        <p:nvSpPr>
          <p:cNvPr id="6" name="Rectangle 5"/>
          <p:cNvSpPr/>
          <p:nvPr/>
        </p:nvSpPr>
        <p:spPr>
          <a:xfrm>
            <a:off x="7742715" y="1642102"/>
            <a:ext cx="3663015" cy="101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Model Building</a:t>
            </a:r>
            <a:endParaRPr lang="en-US" sz="2000"/>
          </a:p>
        </p:txBody>
      </p:sp>
      <p:sp>
        <p:nvSpPr>
          <p:cNvPr id="7" name="Rectangle 6"/>
          <p:cNvSpPr/>
          <p:nvPr/>
        </p:nvSpPr>
        <p:spPr>
          <a:xfrm>
            <a:off x="7742714" y="2871298"/>
            <a:ext cx="3663015" cy="101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Model Deployment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7742713" y="4100494"/>
            <a:ext cx="3663015" cy="101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App Development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7742712" y="5329690"/>
            <a:ext cx="3663015" cy="101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Model Integration</a:t>
            </a:r>
            <a:endParaRPr lang="en-US" sz="2000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14597" y="1541218"/>
            <a:ext cx="7144987" cy="1839745"/>
          </a:xfrm>
        </p:spPr>
        <p:txBody>
          <a:bodyPr>
            <a:noAutofit/>
          </a:bodyPr>
          <a:lstStyle/>
          <a:p>
            <a:pPr algn="l"/>
            <a:r>
              <a:rPr lang="en-US" sz="6600" dirty="0" smtClean="0"/>
              <a:t>HN ml-viewer app stages for workshop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21033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2242" y="329778"/>
            <a:ext cx="11599889" cy="101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/>
              <a:t>Data Collection</a:t>
            </a:r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8697250" y="1820272"/>
            <a:ext cx="1861651" cy="4120192"/>
            <a:chOff x="10193541" y="1780229"/>
            <a:chExt cx="1861651" cy="412019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7496" y="3029349"/>
              <a:ext cx="913742" cy="91374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3541" y="1780229"/>
              <a:ext cx="1861651" cy="40899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18412" y="4399962"/>
              <a:ext cx="1011910" cy="150045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018813" y="3570489"/>
              <a:ext cx="815402" cy="597961"/>
            </a:xfrm>
            <a:prstGeom prst="rect">
              <a:avLst/>
            </a:prstGeom>
          </p:spPr>
        </p:pic>
        <p:cxnSp>
          <p:nvCxnSpPr>
            <p:cNvPr id="18" name="Straight Arrow Connector 17"/>
            <p:cNvCxnSpPr>
              <a:stCxn id="2" idx="2"/>
              <a:endCxn id="11" idx="0"/>
            </p:cNvCxnSpPr>
            <p:nvPr/>
          </p:nvCxnSpPr>
          <p:spPr>
            <a:xfrm>
              <a:off x="11124367" y="3943091"/>
              <a:ext cx="0" cy="456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3" idx="2"/>
              <a:endCxn id="2" idx="0"/>
            </p:cNvCxnSpPr>
            <p:nvPr/>
          </p:nvCxnSpPr>
          <p:spPr>
            <a:xfrm>
              <a:off x="11124367" y="2189228"/>
              <a:ext cx="0" cy="8401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723643" y="1877813"/>
            <a:ext cx="739438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>
                <a:hlinkClick r:id="rId6"/>
              </a:rPr>
              <a:t>https://github.com/HackerNews/API</a:t>
            </a: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Notebook scheduled in IBM Watson Studio</a:t>
            </a:r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Find new stories every hour via API</a:t>
            </a:r>
          </a:p>
          <a:p>
            <a:pPr marL="742950" lvl="1" indent="-285750">
              <a:buFontTx/>
              <a:buChar char="-"/>
            </a:pPr>
            <a:r>
              <a:rPr lang="en-US" sz="2000" dirty="0" smtClean="0"/>
              <a:t>Future </a:t>
            </a:r>
            <a:r>
              <a:rPr lang="mr-IN" sz="2000" dirty="0" smtClean="0"/>
              <a:t>–</a:t>
            </a:r>
            <a:r>
              <a:rPr lang="en-US" sz="2000" dirty="0" smtClean="0"/>
              <a:t> look at different feeds besides hacker news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Do rough scrape of each story to pull text </a:t>
            </a:r>
          </a:p>
          <a:p>
            <a:pPr marL="742950" lvl="1" indent="-285750">
              <a:buFontTx/>
              <a:buChar char="-"/>
            </a:pPr>
            <a:r>
              <a:rPr lang="en-US" sz="2000" dirty="0" smtClean="0"/>
              <a:t>Future </a:t>
            </a:r>
            <a:r>
              <a:rPr lang="mr-IN" sz="2000" dirty="0" smtClean="0"/>
              <a:t>–</a:t>
            </a:r>
            <a:r>
              <a:rPr lang="en-US" sz="2000" dirty="0" smtClean="0"/>
              <a:t> improve scraping for better source content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Send new records to IBM Cloud Object Storage as JSON</a:t>
            </a:r>
          </a:p>
          <a:p>
            <a:pPr marL="742950" lvl="1" indent="-285750">
              <a:buFontTx/>
              <a:buChar char="-"/>
            </a:pPr>
            <a:r>
              <a:rPr lang="en-US" sz="2000" dirty="0" smtClean="0"/>
              <a:t>Future </a:t>
            </a:r>
            <a:r>
              <a:rPr lang="mr-IN" sz="2000" dirty="0" smtClean="0"/>
              <a:t>–</a:t>
            </a:r>
            <a:r>
              <a:rPr lang="en-US" sz="2000" dirty="0" smtClean="0"/>
              <a:t> </a:t>
            </a:r>
            <a:r>
              <a:rPr lang="en-US" sz="2000" dirty="0" err="1" smtClean="0"/>
              <a:t>nosql</a:t>
            </a:r>
            <a:r>
              <a:rPr lang="en-US" sz="2000" dirty="0" smtClean="0"/>
              <a:t> </a:t>
            </a:r>
            <a:r>
              <a:rPr lang="en-US" sz="2000" dirty="0" err="1" smtClean="0"/>
              <a:t>db</a:t>
            </a:r>
            <a:endParaRPr lang="en-US" sz="2000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0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2242" y="329778"/>
            <a:ext cx="11599889" cy="101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Model Building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23643" y="1877813"/>
            <a:ext cx="739438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err="1"/>
              <a:t>Sklearn</a:t>
            </a:r>
            <a:r>
              <a:rPr lang="en-US" sz="2000" dirty="0"/>
              <a:t> pipeline to cluster new stories to find tags  to categorize the </a:t>
            </a:r>
            <a:r>
              <a:rPr lang="en-US" sz="2000" dirty="0" smtClean="0"/>
              <a:t>content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hlinkClick r:id="rId2"/>
              </a:rPr>
              <a:t>Followed this tutorial from the docs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Experiment </a:t>
            </a:r>
            <a:r>
              <a:rPr lang="en-US" sz="2000" dirty="0"/>
              <a:t>with different algorithms to understand data and </a:t>
            </a:r>
            <a:r>
              <a:rPr lang="en-US" sz="2000" dirty="0" smtClean="0"/>
              <a:t>models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Non-negative </a:t>
            </a:r>
            <a:r>
              <a:rPr lang="en-US" sz="2000" dirty="0"/>
              <a:t>Matrix Factorization (NMF</a:t>
            </a:r>
            <a:r>
              <a:rPr lang="en-US" sz="2000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Latent </a:t>
            </a:r>
            <a:r>
              <a:rPr lang="en-US" sz="2000" dirty="0" err="1"/>
              <a:t>Dirichlet</a:t>
            </a:r>
            <a:r>
              <a:rPr lang="en-US" sz="2000" dirty="0"/>
              <a:t> Allocation (LDA)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Future: Deep </a:t>
            </a:r>
            <a:r>
              <a:rPr lang="en-US" sz="2000" dirty="0"/>
              <a:t>learning could be used but starting with simple bag-of-words approach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541" y="1781150"/>
            <a:ext cx="1413312" cy="1413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429" y="3194462"/>
            <a:ext cx="2076746" cy="207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6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2242" y="329778"/>
            <a:ext cx="11599889" cy="101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App Development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723643" y="1877813"/>
            <a:ext cx="73943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Creating minimalist flask app to embed the model and display new stories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Look at deploying </a:t>
            </a:r>
            <a:r>
              <a:rPr lang="en-US" sz="2000" dirty="0"/>
              <a:t>on IBM </a:t>
            </a:r>
            <a:r>
              <a:rPr lang="en-US" sz="2000" dirty="0" smtClean="0"/>
              <a:t>Cloud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Discuss introduction of features in the application from MVP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346" y="3349762"/>
            <a:ext cx="1191831" cy="1531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08340" y="2194396"/>
            <a:ext cx="2578793" cy="184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2242" y="329778"/>
            <a:ext cx="11599889" cy="101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Model Integration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23643" y="1877813"/>
            <a:ext cx="73943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Review data sources and model </a:t>
            </a:r>
            <a:r>
              <a:rPr lang="en-US" sz="2000" dirty="0" smtClean="0"/>
              <a:t>output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What are best ways the model can add value to the application?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How </a:t>
            </a:r>
            <a:r>
              <a:rPr lang="en-US" sz="2000" dirty="0"/>
              <a:t>can we collect data inside the application to make sure the model gets better over time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468" y="3182639"/>
            <a:ext cx="1006855" cy="12941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38" y="2968831"/>
            <a:ext cx="1413312" cy="14133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257" y="2212299"/>
            <a:ext cx="3809874" cy="75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1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2242" y="329778"/>
            <a:ext cx="10700479" cy="101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         Data Collection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392239" y="1543978"/>
            <a:ext cx="2653259" cy="101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Building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2241" y="2788170"/>
            <a:ext cx="2653259" cy="101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Model Deployment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92240" y="4017366"/>
            <a:ext cx="2653259" cy="101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Development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2239" y="5246562"/>
            <a:ext cx="2653259" cy="101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Integration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07895" y="329778"/>
            <a:ext cx="8379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Schedule Jupyter notebook to collect new stories posted on hacker news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Persist new stories in csv in Cloud Object Storage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Using Hacker News API and minimalist web scraping to find content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07895" y="1543978"/>
            <a:ext cx="8379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Sklearn</a:t>
            </a:r>
            <a:r>
              <a:rPr lang="en-US" dirty="0" smtClean="0"/>
              <a:t> pipeline to cluster new stories to find tags  to categorize the content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Experiment with different algorithms to understand data and models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Deep learning could be used but starting with simple bag-of-words approach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7895" y="2788170"/>
            <a:ext cx="8379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Watson Machine Learning is being used for model deployment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Could deploy the model in the flask app as well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Discuss updating the model with feedback data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207895" y="4046233"/>
            <a:ext cx="8379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Creating minimalist flask app to embed the model and display new stories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Will discuss deploying on IBM Cloud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Discuss introduction of features in the application from MVP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207895" y="5246562"/>
            <a:ext cx="9233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Review data sources and model output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What are best ways the model can add value to the application?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How can we collect data inside the application to make sure the model gets better over time</a:t>
            </a:r>
          </a:p>
        </p:txBody>
      </p:sp>
    </p:spTree>
    <p:extLst>
      <p:ext uri="{BB962C8B-B14F-4D97-AF65-F5344CB8AC3E}">
        <p14:creationId xmlns:p14="http://schemas.microsoft.com/office/powerpoint/2010/main" val="96239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8201" y="2458378"/>
            <a:ext cx="2057400" cy="101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</a:t>
            </a:r>
            <a:r>
              <a:rPr lang="mr-IN" dirty="0" smtClean="0"/>
              <a:t>–</a:t>
            </a:r>
            <a:r>
              <a:rPr lang="en-US" dirty="0" smtClean="0"/>
              <a:t> pull new stories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54929" y="2458378"/>
            <a:ext cx="2057400" cy="101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Scrape 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03275" y="2458378"/>
            <a:ext cx="2057400" cy="101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Score Stories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751621" y="2458377"/>
            <a:ext cx="2057400" cy="101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Display all with tags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1" y="4079360"/>
            <a:ext cx="2057400" cy="101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</a:t>
            </a:r>
            <a:r>
              <a:rPr lang="mr-IN" dirty="0" smtClean="0"/>
              <a:t>–</a:t>
            </a:r>
            <a:r>
              <a:rPr lang="en-US" dirty="0" smtClean="0"/>
              <a:t> pull new stories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168240" y="5464814"/>
            <a:ext cx="2057400" cy="101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Scrape text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627420" y="5464814"/>
            <a:ext cx="2057400" cy="101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Score Stories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310748" y="4079360"/>
            <a:ext cx="2057400" cy="101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Display all with tags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41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7263</TotalTime>
  <Words>415</Words>
  <Application>Microsoft Macintosh PowerPoint</Application>
  <PresentationFormat>Widescreen</PresentationFormat>
  <Paragraphs>79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Mangal</vt:lpstr>
      <vt:lpstr>Arial</vt:lpstr>
      <vt:lpstr>Office Theme</vt:lpstr>
      <vt:lpstr>ML App Development: HN ml-viewer</vt:lpstr>
      <vt:lpstr>Who’s here today?</vt:lpstr>
      <vt:lpstr>HN ml-viewer app stages for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 Filla</dc:creator>
  <cp:lastModifiedBy>Greg Filla</cp:lastModifiedBy>
  <cp:revision>16</cp:revision>
  <dcterms:created xsi:type="dcterms:W3CDTF">2018-04-28T18:02:17Z</dcterms:created>
  <dcterms:modified xsi:type="dcterms:W3CDTF">2018-05-08T17:34:04Z</dcterms:modified>
</cp:coreProperties>
</file>